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12192000" cy="6858000"/>
  <p:notesSz cx="6735763" cy="9866313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5A14484-E2BB-46C9-9578-A328C247C4E6}">
          <p14:sldIdLst/>
        </p14:section>
        <p14:section name="未命名的章節" id="{F5A05DE1-2B14-46E8-A3DD-52D114B3D8B7}">
          <p14:sldIdLst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3883" autoAdjust="0"/>
  </p:normalViewPr>
  <p:slideViewPr>
    <p:cSldViewPr snapToGrid="0">
      <p:cViewPr varScale="1">
        <p:scale>
          <a:sx n="89" d="100"/>
          <a:sy n="89" d="100"/>
        </p:scale>
        <p:origin x="26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日期預留位置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4237A3-49AD-4FAF-99CB-6CCD665E3D9C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2019/6/5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頁尾預留位置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B9CECE9C-B84F-4CEE-BFC1-0E1291AAA5C3}" type="datetime1">
              <a:rPr lang="zh-TW" altLang="en-US" smtClean="0"/>
              <a:pPr/>
              <a:t>2019/6/5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B8649DAF-093F-4482-AA38-346E9A2DEE9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277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圖片預留位置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cxnSp>
        <p:nvCxnSpPr>
          <p:cNvPr id="5" name="直線接點​​ 4" descr="標題投影片分隔線&#10;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圖片預留位置 5">
            <a:extLst>
              <a:ext uri="{FF2B5EF4-FFF2-40B4-BE49-F238E27FC236}">
                <a16:creationId xmlns=""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標誌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影像項目符號右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橢圓​​ 34">
            <a:extLst>
              <a:ext uri="{FF2B5EF4-FFF2-40B4-BE49-F238E27FC236}">
                <a16:creationId xmlns=""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3" name="橢圓​​ 32">
            <a:extLst>
              <a:ext uri="{FF2B5EF4-FFF2-40B4-BE49-F238E27FC236}">
                <a16:creationId xmlns=""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4" name="橢圓​​ 33">
            <a:extLst>
              <a:ext uri="{FF2B5EF4-FFF2-40B4-BE49-F238E27FC236}">
                <a16:creationId xmlns=""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圖片預留位置 19">
            <a:extLst>
              <a:ext uri="{FF2B5EF4-FFF2-40B4-BE49-F238E27FC236}">
                <a16:creationId xmlns=""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1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2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3</a:t>
            </a:r>
            <a:endParaRPr lang="zh-TW" altLang="en-US" dirty="0"/>
          </a:p>
        </p:txBody>
      </p:sp>
      <p:sp>
        <p:nvSpPr>
          <p:cNvPr id="21" name="文字預留位置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51" name="八邊形 50">
            <a:extLst>
              <a:ext uri="{FF2B5EF4-FFF2-40B4-BE49-F238E27FC236}">
                <a16:creationId xmlns=""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2" name="橢圓​​ 51">
            <a:extLst>
              <a:ext uri="{FF2B5EF4-FFF2-40B4-BE49-F238E27FC236}">
                <a16:creationId xmlns=""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3" name="橢圓​​ 52">
            <a:extLst>
              <a:ext uri="{FF2B5EF4-FFF2-40B4-BE49-F238E27FC236}">
                <a16:creationId xmlns=""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4" name="橢圓​​ 53">
            <a:extLst>
              <a:ext uri="{FF2B5EF4-FFF2-40B4-BE49-F238E27FC236}">
                <a16:creationId xmlns=""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5" name="投影片編號預留位置 54">
            <a:extLst>
              <a:ext uri="{FF2B5EF4-FFF2-40B4-BE49-F238E27FC236}">
                <a16:creationId xmlns=""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22" name="群組 21">
            <a:extLst>
              <a:ext uri="{FF2B5EF4-FFF2-40B4-BE49-F238E27FC236}">
                <a16:creationId xmlns=""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手繪多邊形：圖案 13">
              <a:extLst>
                <a:ext uri="{FF2B5EF4-FFF2-40B4-BE49-F238E27FC236}">
                  <a16:creationId xmlns=""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27" name="手繪多邊形：圖案 26">
              <a:extLst>
                <a:ext uri="{FF2B5EF4-FFF2-40B4-BE49-F238E27FC236}">
                  <a16:creationId xmlns=""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28" name="手繪多邊形：圖案 17">
              <a:extLst>
                <a:ext uri="{FF2B5EF4-FFF2-40B4-BE49-F238E27FC236}">
                  <a16:creationId xmlns=""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29" name="手繪多邊形：圖案 19">
              <a:extLst>
                <a:ext uri="{FF2B5EF4-FFF2-40B4-BE49-F238E27FC236}">
                  <a16:creationId xmlns=""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30" name="手繪多邊形：圖案 23">
              <a:extLst>
                <a:ext uri="{FF2B5EF4-FFF2-40B4-BE49-F238E27FC236}">
                  <a16:creationId xmlns=""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31" name="手繪多邊形：圖案 30">
              <a:extLst>
                <a:ext uri="{FF2B5EF4-FFF2-40B4-BE49-F238E27FC236}">
                  <a16:creationId xmlns=""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32" name="手繪多邊形：圖案 28">
              <a:extLst>
                <a:ext uri="{FF2B5EF4-FFF2-40B4-BE49-F238E27FC236}">
                  <a16:creationId xmlns=""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</p:grpSp>
      <p:sp>
        <p:nvSpPr>
          <p:cNvPr id="38" name="圖片預留位置 3">
            <a:extLst>
              <a:ext uri="{FF2B5EF4-FFF2-40B4-BE49-F238E27FC236}">
                <a16:creationId xmlns=""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9" name="圖片預留位置 3">
            <a:extLst>
              <a:ext uri="{FF2B5EF4-FFF2-40B4-BE49-F238E27FC236}">
                <a16:creationId xmlns=""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0" name="圖片預留位置 3">
            <a:extLst>
              <a:ext uri="{FF2B5EF4-FFF2-40B4-BE49-F238E27FC236}">
                <a16:creationId xmlns=""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數位產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手繪多邊形：圖案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手繪多邊形：圖案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手繪多邊形：圖案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手繪多邊形：圖案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8" name="手繪多邊形：圖案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手繪多邊形：圖案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手繪多邊形：圖案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手繪多邊形：圖案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手繪多邊形：圖案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3" name="手繪多邊形：圖案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4" name="手繪多邊形：圖案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5" name="手繪多邊形：圖案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6" name="手繪多邊形：圖案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7" name="手繪多邊形：圖案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grpSp>
        <p:nvGrpSpPr>
          <p:cNvPr id="43" name="群組 42">
            <a:extLst>
              <a:ext uri="{FF2B5EF4-FFF2-40B4-BE49-F238E27FC236}">
                <a16:creationId xmlns=""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圓角矩形 15">
              <a:extLst>
                <a:ext uri="{FF2B5EF4-FFF2-40B4-BE49-F238E27FC236}">
                  <a16:creationId xmlns=""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5" name="圓角矩形 15">
              <a:extLst>
                <a:ext uri="{FF2B5EF4-FFF2-40B4-BE49-F238E27FC236}">
                  <a16:creationId xmlns=""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6" name="矩形：圓角 45">
              <a:extLst>
                <a:ext uri="{FF2B5EF4-FFF2-40B4-BE49-F238E27FC236}">
                  <a16:creationId xmlns=""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7" name="圓角矩形 15">
              <a:extLst>
                <a:ext uri="{FF2B5EF4-FFF2-40B4-BE49-F238E27FC236}">
                  <a16:creationId xmlns=""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8" name="圓角矩形 15">
              <a:extLst>
                <a:ext uri="{FF2B5EF4-FFF2-40B4-BE49-F238E27FC236}">
                  <a16:creationId xmlns=""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9" name="橢圓​​ 48">
              <a:extLst>
                <a:ext uri="{FF2B5EF4-FFF2-40B4-BE49-F238E27FC236}">
                  <a16:creationId xmlns=""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50" name="橢圓​​ 49">
              <a:extLst>
                <a:ext uri="{FF2B5EF4-FFF2-40B4-BE49-F238E27FC236}">
                  <a16:creationId xmlns=""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51" name="橢圓​​ 50">
              <a:extLst>
                <a:ext uri="{FF2B5EF4-FFF2-40B4-BE49-F238E27FC236}">
                  <a16:creationId xmlns=""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</p:grp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您可以在這裡輸入強調文字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圖片預留位置 4">
            <a:extLst>
              <a:ext uri="{FF2B5EF4-FFF2-40B4-BE49-F238E27FC236}">
                <a16:creationId xmlns=""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9" name="文字預留位置 8">
            <a:extLst>
              <a:ext uri="{FF2B5EF4-FFF2-40B4-BE49-F238E27FC236}">
                <a16:creationId xmlns=""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影像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5" name="文字預留位置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2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3</a:t>
            </a:r>
            <a:endParaRPr lang="zh-TW" altLang="en-US" dirty="0"/>
          </a:p>
        </p:txBody>
      </p:sp>
      <p:sp>
        <p:nvSpPr>
          <p:cNvPr id="16" name="文字預留位置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4</a:t>
            </a:r>
            <a:endParaRPr lang="zh-TW" altLang="en-US" dirty="0"/>
          </a:p>
        </p:txBody>
      </p:sp>
      <p:sp>
        <p:nvSpPr>
          <p:cNvPr id="9" name="文字預留位置 8">
            <a:extLst>
              <a:ext uri="{FF2B5EF4-FFF2-40B4-BE49-F238E27FC236}">
                <a16:creationId xmlns=""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20" name="圖片預留位置 3">
            <a:extLst>
              <a:ext uri="{FF2B5EF4-FFF2-40B4-BE49-F238E27FC236}">
                <a16:creationId xmlns=""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圖片預留位置 3">
            <a:extLst>
              <a:ext uri="{FF2B5EF4-FFF2-40B4-BE49-F238E27FC236}">
                <a16:creationId xmlns=""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2" name="圖片預留位置 3">
            <a:extLst>
              <a:ext uri="{FF2B5EF4-FFF2-40B4-BE49-F238E27FC236}">
                <a16:creationId xmlns=""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數字選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預留位置 3">
            <a:extLst>
              <a:ext uri="{FF2B5EF4-FFF2-40B4-BE49-F238E27FC236}">
                <a16:creationId xmlns=""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節標題</a:t>
            </a:r>
            <a:endParaRPr lang="zh-TW" altLang="en-US" dirty="0"/>
          </a:p>
        </p:txBody>
      </p:sp>
      <p:sp>
        <p:nvSpPr>
          <p:cNvPr id="27" name="文字預留位置 9">
            <a:extLst>
              <a:ext uri="{FF2B5EF4-FFF2-40B4-BE49-F238E27FC236}">
                <a16:creationId xmlns=""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marL="266700" lvl="0" indent="-266700" algn="ctr" rtl="0"/>
            <a:r>
              <a:rPr lang="zh-TW" altLang="en-US"/>
              <a:t>節標題</a:t>
            </a:r>
            <a:endParaRPr lang="zh-TW" altLang="en-US" dirty="0"/>
          </a:p>
        </p:txBody>
      </p:sp>
      <p:sp>
        <p:nvSpPr>
          <p:cNvPr id="28" name="文字預留位置 9">
            <a:extLst>
              <a:ext uri="{FF2B5EF4-FFF2-40B4-BE49-F238E27FC236}">
                <a16:creationId xmlns=""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marL="266700" lvl="0" indent="-266700" algn="ctr" rtl="0"/>
            <a:r>
              <a:rPr lang="zh-TW" altLang="en-US"/>
              <a:t>節標題</a:t>
            </a:r>
            <a:endParaRPr lang="zh-TW" altLang="en-US" dirty="0"/>
          </a:p>
        </p:txBody>
      </p:sp>
      <p:sp>
        <p:nvSpPr>
          <p:cNvPr id="48" name="手繪多邊形：圖案 47">
            <a:extLst>
              <a:ext uri="{FF2B5EF4-FFF2-40B4-BE49-F238E27FC236}">
                <a16:creationId xmlns=""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7" name="手繪多邊形：圖案 46">
            <a:extLst>
              <a:ext uri="{FF2B5EF4-FFF2-40B4-BE49-F238E27FC236}">
                <a16:creationId xmlns=""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6" name="手繪多邊形：圖案 15">
            <a:extLst>
              <a:ext uri="{FF2B5EF4-FFF2-40B4-BE49-F238E27FC236}">
                <a16:creationId xmlns=""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7" name="手繪多邊形：圖案 16">
            <a:extLst>
              <a:ext uri="{FF2B5EF4-FFF2-40B4-BE49-F238E27FC236}">
                <a16:creationId xmlns=""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手繪多邊形：圖案 19">
            <a:extLst>
              <a:ext uri="{FF2B5EF4-FFF2-40B4-BE49-F238E27FC236}">
                <a16:creationId xmlns=""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2" name="手繪多邊形：圖案 21">
            <a:extLst>
              <a:ext uri="{FF2B5EF4-FFF2-40B4-BE49-F238E27FC236}">
                <a16:creationId xmlns=""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3" name="手繪多邊形：圖案 22">
            <a:extLst>
              <a:ext uri="{FF2B5EF4-FFF2-40B4-BE49-F238E27FC236}">
                <a16:creationId xmlns=""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4" name="手繪多邊形：圖案 23">
            <a:extLst>
              <a:ext uri="{FF2B5EF4-FFF2-40B4-BE49-F238E27FC236}">
                <a16:creationId xmlns=""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手繪多邊形：圖案 24">
            <a:extLst>
              <a:ext uri="{FF2B5EF4-FFF2-40B4-BE49-F238E27FC236}">
                <a16:creationId xmlns=""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頁尾預留位置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9" name="投影片編號預留位置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29" name="手繪多邊形：圖案 28">
            <a:extLst>
              <a:ext uri="{FF2B5EF4-FFF2-40B4-BE49-F238E27FC236}">
                <a16:creationId xmlns=""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文字預留位置 18">
            <a:extLst>
              <a:ext uri="{FF2B5EF4-FFF2-40B4-BE49-F238E27FC236}">
                <a16:creationId xmlns=""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en-US" altLang="zh-TW"/>
              <a:t>1</a:t>
            </a:r>
            <a:endParaRPr lang="zh-TW" altLang="en-US" dirty="0"/>
          </a:p>
        </p:txBody>
      </p:sp>
      <p:sp>
        <p:nvSpPr>
          <p:cNvPr id="32" name="文字預留位置 20">
            <a:extLst>
              <a:ext uri="{FF2B5EF4-FFF2-40B4-BE49-F238E27FC236}">
                <a16:creationId xmlns=""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/>
              <a:t>2</a:t>
            </a:r>
            <a:endParaRPr lang="zh-TW" altLang="en-US" dirty="0"/>
          </a:p>
        </p:txBody>
      </p:sp>
      <p:sp>
        <p:nvSpPr>
          <p:cNvPr id="33" name="文字預留位置 32">
            <a:extLst>
              <a:ext uri="{FF2B5EF4-FFF2-40B4-BE49-F238E27FC236}">
                <a16:creationId xmlns=""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marL="266700" lvl="0" indent="-266700" algn="ctr" rtl="0"/>
            <a:r>
              <a:rPr lang="en-US" altLang="zh-TW"/>
              <a:t>3</a:t>
            </a:r>
            <a:endParaRPr lang="en-US" altLang="zh-TW" dirty="0"/>
          </a:p>
        </p:txBody>
      </p:sp>
      <p:sp>
        <p:nvSpPr>
          <p:cNvPr id="35" name="文字預留位置 34">
            <a:extLst>
              <a:ext uri="{FF2B5EF4-FFF2-40B4-BE49-F238E27FC236}">
                <a16:creationId xmlns=""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節描述</a:t>
            </a:r>
            <a:endParaRPr lang="zh-TW" altLang="en-US" dirty="0"/>
          </a:p>
        </p:txBody>
      </p:sp>
      <p:sp>
        <p:nvSpPr>
          <p:cNvPr id="37" name="文字預留位置 36">
            <a:extLst>
              <a:ext uri="{FF2B5EF4-FFF2-40B4-BE49-F238E27FC236}">
                <a16:creationId xmlns=""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TW" altLang="en-US"/>
              <a:t>節描述</a:t>
            </a:r>
            <a:endParaRPr lang="zh-TW" altLang="en-US" dirty="0"/>
          </a:p>
        </p:txBody>
      </p:sp>
      <p:sp>
        <p:nvSpPr>
          <p:cNvPr id="39" name="文字預留位置 38">
            <a:extLst>
              <a:ext uri="{FF2B5EF4-FFF2-40B4-BE49-F238E27FC236}">
                <a16:creationId xmlns=""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TW" altLang="en-US"/>
              <a:t>節描述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0" name="頁尾預留位置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11" name="投影片編號預留位置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文字預留位置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市場空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：圖案 12">
            <a:extLst>
              <a:ext uri="{FF2B5EF4-FFF2-40B4-BE49-F238E27FC236}">
                <a16:creationId xmlns=""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14" name="直線接點​​ 13">
            <a:extLst>
              <a:ext uri="{FF2B5EF4-FFF2-40B4-BE49-F238E27FC236}">
                <a16:creationId xmlns=""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​​ 14">
            <a:extLst>
              <a:ext uri="{FF2B5EF4-FFF2-40B4-BE49-F238E27FC236}">
                <a16:creationId xmlns=""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預留位置 5">
            <a:extLst>
              <a:ext uri="{FF2B5EF4-FFF2-40B4-BE49-F238E27FC236}">
                <a16:creationId xmlns=""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四分色方塊標題</a:t>
            </a:r>
            <a:endParaRPr lang="zh-TW" altLang="en-US" dirty="0"/>
          </a:p>
        </p:txBody>
      </p:sp>
      <p:sp>
        <p:nvSpPr>
          <p:cNvPr id="20" name="文字預留位置 5">
            <a:extLst>
              <a:ext uri="{FF2B5EF4-FFF2-40B4-BE49-F238E27FC236}">
                <a16:creationId xmlns=""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四分色方塊標題</a:t>
            </a:r>
            <a:endParaRPr lang="zh-TW" altLang="en-US" dirty="0"/>
          </a:p>
        </p:txBody>
      </p:sp>
      <p:sp>
        <p:nvSpPr>
          <p:cNvPr id="21" name="文字預留位置 5">
            <a:extLst>
              <a:ext uri="{FF2B5EF4-FFF2-40B4-BE49-F238E27FC236}">
                <a16:creationId xmlns=""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四分色方塊標題</a:t>
            </a:r>
            <a:endParaRPr lang="zh-TW" altLang="en-US" dirty="0"/>
          </a:p>
        </p:txBody>
      </p:sp>
      <p:sp>
        <p:nvSpPr>
          <p:cNvPr id="22" name="文字預留位置 5">
            <a:extLst>
              <a:ext uri="{FF2B5EF4-FFF2-40B4-BE49-F238E27FC236}">
                <a16:creationId xmlns=""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四分色方塊標題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方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預留位置 8">
            <a:extLst>
              <a:ext uri="{FF2B5EF4-FFF2-40B4-BE49-F238E27FC236}">
                <a16:creationId xmlns=""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TW" altLang="en-US" dirty="0"/>
              <a:t>節 </a:t>
            </a:r>
            <a:r>
              <a:rPr lang="en-US" altLang="zh-TW" dirty="0"/>
              <a:t>1 </a:t>
            </a:r>
            <a:r>
              <a:rPr lang="zh-TW" altLang="en-US" dirty="0"/>
              <a:t>標題</a:t>
            </a:r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節 </a:t>
            </a:r>
            <a:r>
              <a:rPr lang="en-US" altLang="zh-TW"/>
              <a:t>2 </a:t>
            </a:r>
            <a:r>
              <a:rPr lang="zh-TW" altLang="en-US"/>
              <a:t>標題</a:t>
            </a:r>
            <a:endParaRPr lang="zh-TW" altLang="en-US" dirty="0"/>
          </a:p>
        </p:txBody>
      </p:sp>
      <p:sp>
        <p:nvSpPr>
          <p:cNvPr id="14" name="文字預留位置 13">
            <a:extLst>
              <a:ext uri="{FF2B5EF4-FFF2-40B4-BE49-F238E27FC236}">
                <a16:creationId xmlns=""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節 </a:t>
            </a:r>
            <a:r>
              <a:rPr lang="en-US" altLang="zh-TW"/>
              <a:t>3 </a:t>
            </a:r>
            <a:r>
              <a:rPr lang="zh-TW" altLang="en-US"/>
              <a:t>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3" name="文字預留位置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cxnSp>
        <p:nvCxnSpPr>
          <p:cNvPr id="15" name="直線箭號接點 14">
            <a:extLst>
              <a:ext uri="{FF2B5EF4-FFF2-40B4-BE49-F238E27FC236}">
                <a16:creationId xmlns=""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預留位置 10">
            <a:extLst>
              <a:ext uri="{FF2B5EF4-FFF2-40B4-BE49-F238E27FC236}">
                <a16:creationId xmlns=""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年份</a:t>
            </a:r>
            <a:endParaRPr lang="zh-TW" altLang="en-US" dirty="0"/>
          </a:p>
        </p:txBody>
      </p:sp>
      <p:sp>
        <p:nvSpPr>
          <p:cNvPr id="17" name="文字預留位置 10">
            <a:extLst>
              <a:ext uri="{FF2B5EF4-FFF2-40B4-BE49-F238E27FC236}">
                <a16:creationId xmlns=""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1" name="文字預留位置 10">
            <a:extLst>
              <a:ext uri="{FF2B5EF4-FFF2-40B4-BE49-F238E27FC236}">
                <a16:creationId xmlns=""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2" name="文字預留位置 10">
            <a:extLst>
              <a:ext uri="{FF2B5EF4-FFF2-40B4-BE49-F238E27FC236}">
                <a16:creationId xmlns=""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5" name="文字預留位置 10">
            <a:extLst>
              <a:ext uri="{FF2B5EF4-FFF2-40B4-BE49-F238E27FC236}">
                <a16:creationId xmlns=""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6" name="文字預留位置 10">
            <a:extLst>
              <a:ext uri="{FF2B5EF4-FFF2-40B4-BE49-F238E27FC236}">
                <a16:creationId xmlns=""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年份</a:t>
            </a:r>
            <a:endParaRPr lang="zh-TW" altLang="en-US" dirty="0"/>
          </a:p>
        </p:txBody>
      </p:sp>
      <p:sp>
        <p:nvSpPr>
          <p:cNvPr id="28" name="文字預留位置 10">
            <a:extLst>
              <a:ext uri="{FF2B5EF4-FFF2-40B4-BE49-F238E27FC236}">
                <a16:creationId xmlns=""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0" name="文字預留位置 10">
            <a:extLst>
              <a:ext uri="{FF2B5EF4-FFF2-40B4-BE49-F238E27FC236}">
                <a16:creationId xmlns=""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1" name="文字預留位置 10">
            <a:extLst>
              <a:ext uri="{FF2B5EF4-FFF2-40B4-BE49-F238E27FC236}">
                <a16:creationId xmlns=""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2" name="文字預留位置 10">
            <a:extLst>
              <a:ext uri="{FF2B5EF4-FFF2-40B4-BE49-F238E27FC236}">
                <a16:creationId xmlns=""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3" name="文字預留位置 10">
            <a:extLst>
              <a:ext uri="{FF2B5EF4-FFF2-40B4-BE49-F238E27FC236}">
                <a16:creationId xmlns=""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4" name="文字預留位置 10">
            <a:extLst>
              <a:ext uri="{FF2B5EF4-FFF2-40B4-BE49-F238E27FC236}">
                <a16:creationId xmlns=""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5" name="文字預留位置 10">
            <a:extLst>
              <a:ext uri="{FF2B5EF4-FFF2-40B4-BE49-F238E27FC236}">
                <a16:creationId xmlns=""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6" name="文字預留位置 10">
            <a:extLst>
              <a:ext uri="{FF2B5EF4-FFF2-40B4-BE49-F238E27FC236}">
                <a16:creationId xmlns=""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7" name="文字預留位置 10">
            <a:extLst>
              <a:ext uri="{FF2B5EF4-FFF2-40B4-BE49-F238E27FC236}">
                <a16:creationId xmlns=""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8" name="文字預留位置 10">
            <a:extLst>
              <a:ext uri="{FF2B5EF4-FFF2-40B4-BE49-F238E27FC236}">
                <a16:creationId xmlns=""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9" name="文字預留位置 10">
            <a:extLst>
              <a:ext uri="{FF2B5EF4-FFF2-40B4-BE49-F238E27FC236}">
                <a16:creationId xmlns=""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0" name="文字預留位置 10">
            <a:extLst>
              <a:ext uri="{FF2B5EF4-FFF2-40B4-BE49-F238E27FC236}">
                <a16:creationId xmlns=""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1" name="文字預留位置 10">
            <a:extLst>
              <a:ext uri="{FF2B5EF4-FFF2-40B4-BE49-F238E27FC236}">
                <a16:creationId xmlns=""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2" name="文字預留位置 10">
            <a:extLst>
              <a:ext uri="{FF2B5EF4-FFF2-40B4-BE49-F238E27FC236}">
                <a16:creationId xmlns=""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3" name="文字預留位置 10">
            <a:extLst>
              <a:ext uri="{FF2B5EF4-FFF2-40B4-BE49-F238E27FC236}">
                <a16:creationId xmlns=""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4" name="文字預留位置 10">
            <a:extLst>
              <a:ext uri="{FF2B5EF4-FFF2-40B4-BE49-F238E27FC236}">
                <a16:creationId xmlns=""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5" name="文字預留位置 10">
            <a:extLst>
              <a:ext uri="{FF2B5EF4-FFF2-40B4-BE49-F238E27FC236}">
                <a16:creationId xmlns=""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6" name="文字預留位置 10">
            <a:extLst>
              <a:ext uri="{FF2B5EF4-FFF2-40B4-BE49-F238E27FC236}">
                <a16:creationId xmlns=""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7" name="文字預留位置 10">
            <a:extLst>
              <a:ext uri="{FF2B5EF4-FFF2-40B4-BE49-F238E27FC236}">
                <a16:creationId xmlns=""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8" name="文字預留位置 10">
            <a:extLst>
              <a:ext uri="{FF2B5EF4-FFF2-40B4-BE49-F238E27FC236}">
                <a16:creationId xmlns=""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9" name="文字預留位置 3">
            <a:extLst>
              <a:ext uri="{FF2B5EF4-FFF2-40B4-BE49-F238E27FC236}">
                <a16:creationId xmlns=""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影像標題</a:t>
            </a:r>
            <a:endParaRPr lang="zh-TW" altLang="en-US" dirty="0"/>
          </a:p>
        </p:txBody>
      </p:sp>
      <p:sp>
        <p:nvSpPr>
          <p:cNvPr id="50" name="文字預留位置 36">
            <a:extLst>
              <a:ext uri="{FF2B5EF4-FFF2-40B4-BE49-F238E27FC236}">
                <a16:creationId xmlns=""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月份，年份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團隊 6 成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5" name="文字預留位置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7" name="文字預留位置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6" name="文字預留位置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9" name="文字預留位置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21" name="文字預留位置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23" name="圖片預留位置 22">
            <a:extLst>
              <a:ext uri="{FF2B5EF4-FFF2-40B4-BE49-F238E27FC236}">
                <a16:creationId xmlns=""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4" name="圖片預留位置 22">
            <a:extLst>
              <a:ext uri="{FF2B5EF4-FFF2-40B4-BE49-F238E27FC236}">
                <a16:creationId xmlns=""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5" name="圖片預留位置 22">
            <a:extLst>
              <a:ext uri="{FF2B5EF4-FFF2-40B4-BE49-F238E27FC236}">
                <a16:creationId xmlns=""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6" name="圖片預留位置 22">
            <a:extLst>
              <a:ext uri="{FF2B5EF4-FFF2-40B4-BE49-F238E27FC236}">
                <a16:creationId xmlns=""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2">
            <a:extLst>
              <a:ext uri="{FF2B5EF4-FFF2-40B4-BE49-F238E27FC236}">
                <a16:creationId xmlns=""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圖片預留位置 22">
            <a:extLst>
              <a:ext uri="{FF2B5EF4-FFF2-40B4-BE49-F238E27FC236}">
                <a16:creationId xmlns=""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>
            <a:extLst>
              <a:ext uri="{FF2B5EF4-FFF2-40B4-BE49-F238E27FC236}">
                <a16:creationId xmlns=""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=""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手繪多邊形：圖案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手繪多邊形：圖案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4" name="手繪多邊形：圖案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9" name="手繪多邊形：圖案 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手繪多邊形：圖案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手繪多邊形：圖案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4" name="手繪多邊形：圖案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3" name="手繪多邊形：圖案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文字預留位置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圖片預留位置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 </a:t>
            </a:r>
            <a:br>
              <a:rPr lang="zh-TW" altLang="en-US"/>
            </a:br>
            <a:r>
              <a:rPr lang="zh-TW" altLang="en-US"/>
              <a:t>母片標題樣式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手繪多邊形：圖案 14">
            <a:extLst>
              <a:ext uri="{FF2B5EF4-FFF2-40B4-BE49-F238E27FC236}">
                <a16:creationId xmlns=""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手繪多邊形：圖案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24" name="手繪多邊形：圖案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2" name="手繪多邊形：圖案 21">
            <a:extLst>
              <a:ext uri="{FF2B5EF4-FFF2-40B4-BE49-F238E27FC236}">
                <a16:creationId xmlns=""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手繪多邊形：圖案 24">
            <a:extLst>
              <a:ext uri="{FF2B5EF4-FFF2-40B4-BE49-F238E27FC236}">
                <a16:creationId xmlns=""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手繪多邊形：圖案 25">
            <a:extLst>
              <a:ext uri="{FF2B5EF4-FFF2-40B4-BE49-F238E27FC236}">
                <a16:creationId xmlns=""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手繪多邊形：圖案 29">
            <a:extLst>
              <a:ext uri="{FF2B5EF4-FFF2-40B4-BE49-F238E27FC236}">
                <a16:creationId xmlns=""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 (無圖形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影像與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 </a:t>
            </a:r>
            <a:br>
              <a:rPr lang="zh-TW" altLang="en-US"/>
            </a:br>
            <a:r>
              <a:rPr lang="zh-TW" altLang="en-US"/>
              <a:t>母片標題樣式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圖片預留位置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16" name="內容預留位置 2">
            <a:extLst>
              <a:ext uri="{FF2B5EF4-FFF2-40B4-BE49-F238E27FC236}">
                <a16:creationId xmlns=""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24" name="手繪多邊形：圖案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手繪多邊形：圖案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手繪多邊形：圖案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手繪多邊形：圖案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8" name="手繪多邊形：圖案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手繪多邊形：圖案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手繪多邊形：圖案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手繪多邊形：圖案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手繪多邊形：圖案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3" name="手繪多邊形：圖案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4" name="手繪多邊形：圖案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5" name="手繪多邊形：圖案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6" name="手繪多邊形：圖案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7" name="手繪多邊形：圖案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9" name="投影片編號預留位置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5" name="文字預留位置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7" name="文字預留位置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像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橢圓​​ 27">
            <a:extLst>
              <a:ext uri="{FF2B5EF4-FFF2-40B4-BE49-F238E27FC236}">
                <a16:creationId xmlns=""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=""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橢圓 29">
            <a:extLst>
              <a:ext uri="{FF2B5EF4-FFF2-40B4-BE49-F238E27FC236}">
                <a16:creationId xmlns=""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橢圓​​ 30">
            <a:extLst>
              <a:ext uri="{FF2B5EF4-FFF2-40B4-BE49-F238E27FC236}">
                <a16:creationId xmlns=""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橢圓​​ 8">
            <a:extLst>
              <a:ext uri="{FF2B5EF4-FFF2-40B4-BE49-F238E27FC236}">
                <a16:creationId xmlns=""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5" name="文字預留位置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7" name="文字預留位置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1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2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3</a:t>
            </a:r>
            <a:endParaRPr lang="zh-TW" altLang="en-US" dirty="0"/>
          </a:p>
        </p:txBody>
      </p:sp>
      <p:sp>
        <p:nvSpPr>
          <p:cNvPr id="16" name="文字預留位置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4</a:t>
            </a:r>
            <a:endParaRPr lang="zh-TW" altLang="en-US" dirty="0"/>
          </a:p>
        </p:txBody>
      </p:sp>
      <p:sp>
        <p:nvSpPr>
          <p:cNvPr id="19" name="文字預留位置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5</a:t>
            </a:r>
            <a:endParaRPr lang="zh-TW" altLang="en-US" dirty="0"/>
          </a:p>
        </p:txBody>
      </p:sp>
      <p:sp>
        <p:nvSpPr>
          <p:cNvPr id="21" name="文字預留位置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4" name="圖片預留位置 3">
            <a:extLst>
              <a:ext uri="{FF2B5EF4-FFF2-40B4-BE49-F238E27FC236}">
                <a16:creationId xmlns=""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2" name="圖片預留位置 3">
            <a:extLst>
              <a:ext uri="{FF2B5EF4-FFF2-40B4-BE49-F238E27FC236}">
                <a16:creationId xmlns=""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3" name="圖片預留位置 3">
            <a:extLst>
              <a:ext uri="{FF2B5EF4-FFF2-40B4-BE49-F238E27FC236}">
                <a16:creationId xmlns=""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4" name="圖片預留位置 3">
            <a:extLst>
              <a:ext uri="{FF2B5EF4-FFF2-40B4-BE49-F238E27FC236}">
                <a16:creationId xmlns=""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5" name="圖片預留位置 3">
            <a:extLst>
              <a:ext uri="{FF2B5EF4-FFF2-40B4-BE49-F238E27FC236}">
                <a16:creationId xmlns=""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影像項目符號左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橢圓​​ 19">
            <a:extLst>
              <a:ext uri="{FF2B5EF4-FFF2-40B4-BE49-F238E27FC236}">
                <a16:creationId xmlns=""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2" name="橢圓​​ 21">
            <a:extLst>
              <a:ext uri="{FF2B5EF4-FFF2-40B4-BE49-F238E27FC236}">
                <a16:creationId xmlns=""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橢圓​​ 25">
            <a:extLst>
              <a:ext uri="{FF2B5EF4-FFF2-40B4-BE49-F238E27FC236}">
                <a16:creationId xmlns=""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圖片預留位置 3">
            <a:extLst>
              <a:ext uri="{FF2B5EF4-FFF2-40B4-BE49-F238E27FC236}">
                <a16:creationId xmlns=""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3">
            <a:extLst>
              <a:ext uri="{FF2B5EF4-FFF2-40B4-BE49-F238E27FC236}">
                <a16:creationId xmlns=""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9" name="圖片預留位置 3">
            <a:extLst>
              <a:ext uri="{FF2B5EF4-FFF2-40B4-BE49-F238E27FC236}">
                <a16:creationId xmlns=""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1" name="圖片預留位置 40">
            <a:extLst>
              <a:ext uri="{FF2B5EF4-FFF2-40B4-BE49-F238E27FC236}">
                <a16:creationId xmlns=""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1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2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3</a:t>
            </a:r>
            <a:endParaRPr lang="zh-TW" altLang="en-US" dirty="0"/>
          </a:p>
        </p:txBody>
      </p:sp>
      <p:sp>
        <p:nvSpPr>
          <p:cNvPr id="21" name="文字預留位置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51" name="八邊形 50">
            <a:extLst>
              <a:ext uri="{FF2B5EF4-FFF2-40B4-BE49-F238E27FC236}">
                <a16:creationId xmlns=""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2" name="橢圓​​ 51">
            <a:extLst>
              <a:ext uri="{FF2B5EF4-FFF2-40B4-BE49-F238E27FC236}">
                <a16:creationId xmlns=""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3" name="橢圓​​ 52">
            <a:extLst>
              <a:ext uri="{FF2B5EF4-FFF2-40B4-BE49-F238E27FC236}">
                <a16:creationId xmlns=""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4" name="橢圓​​ 53">
            <a:extLst>
              <a:ext uri="{FF2B5EF4-FFF2-40B4-BE49-F238E27FC236}">
                <a16:creationId xmlns=""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5" name="投影片編號預留位置 54">
            <a:extLst>
              <a:ext uri="{FF2B5EF4-FFF2-40B4-BE49-F238E27FC236}">
                <a16:creationId xmlns=""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八邊形 6">
            <a:extLst>
              <a:ext uri="{FF2B5EF4-FFF2-40B4-BE49-F238E27FC236}">
                <a16:creationId xmlns=""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預留位置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9" name="橢圓​​ 8">
            <a:extLst>
              <a:ext uri="{FF2B5EF4-FFF2-40B4-BE49-F238E27FC236}">
                <a16:creationId xmlns=""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橢圓​​ 9">
            <a:extLst>
              <a:ext uri="{FF2B5EF4-FFF2-40B4-BE49-F238E27FC236}">
                <a16:creationId xmlns=""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TW" altLang="en-US" sz="1200" b="1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在這裡放置您的標誌或名稱</a:t>
            </a:r>
            <a:endParaRPr lang="zh-TW" altLang="en-US" sz="1200" b="1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橢圓​​ 13">
            <a:extLst>
              <a:ext uri="{FF2B5EF4-FFF2-40B4-BE49-F238E27FC236}">
                <a16:creationId xmlns=""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  <a:sym typeface="Microsoft JhengHei UI" panose="020B0604030504040204" pitchFamily="34" charset="-12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724E6C1-B1C5-40C3-9B90-EF2666FB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3772353" cy="432000"/>
          </a:xfrm>
        </p:spPr>
        <p:txBody>
          <a:bodyPr rtlCol="0"/>
          <a:lstStyle/>
          <a:p>
            <a:pPr rtl="0"/>
            <a:r>
              <a:rPr lang="zh-TW" altLang="en-US" b="1" dirty="0" smtClean="0"/>
              <a:t>蘇文龍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3" name="文字預留位置 3">
            <a:extLst>
              <a:ext uri="{FF2B5EF4-FFF2-40B4-BE49-F238E27FC236}">
                <a16:creationId xmlns="" xmlns:a16="http://schemas.microsoft.com/office/drawing/2014/main" id="{AADC4BAB-1DA7-48ED-916C-75C7E8E5B2EB}"/>
              </a:ext>
            </a:extLst>
          </p:cNvPr>
          <p:cNvSpPr txBox="1">
            <a:spLocks/>
          </p:cNvSpPr>
          <p:nvPr/>
        </p:nvSpPr>
        <p:spPr>
          <a:xfrm>
            <a:off x="2851228" y="1001919"/>
            <a:ext cx="829097" cy="354605"/>
          </a:xfrm>
          <a:prstGeom prst="rect">
            <a:avLst/>
          </a:prstGeom>
          <a:solidFill>
            <a:srgbClr val="000000"/>
          </a:solidFill>
        </p:spPr>
        <p:txBody>
          <a:bodyPr vert="horz" lIns="0" tIns="3600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bg1"/>
                </a:solidFill>
                <a:latin typeface="+mj-lt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rPr>
              <a:t>現職</a:t>
            </a:r>
            <a:endParaRPr kumimoji="0" lang="zh-TW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4" b="26428"/>
          <a:stretch/>
        </p:blipFill>
        <p:spPr bwMode="auto">
          <a:xfrm flipH="1">
            <a:off x="13487" y="1053488"/>
            <a:ext cx="2862470" cy="286247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735115" y="1403209"/>
            <a:ext cx="5050823" cy="295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Microsoft JhengHei UI" pitchFamily="34" charset="-120"/>
                <a:ea typeface="Microsoft JhengHei UI" pitchFamily="34" charset="-120"/>
                <a:sym typeface="Microsoft JhengHei UI" panose="020B0604030504040204" pitchFamily="34" charset="-120"/>
              </a:rPr>
              <a:t>台灣尖端先進生技醫藥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股份有限公司    董事長</a:t>
            </a:r>
            <a:endParaRPr lang="zh-TW" alt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信標生物科技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股份有限公司                    董事長</a:t>
            </a:r>
            <a:endParaRPr lang="zh-TW" alt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中華民國客家委員會                                諮詢委員</a:t>
            </a: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台北市政府                                                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市政</a:t>
            </a: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顧問</a:t>
            </a: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財團法人台北市客家文化基金會            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董事</a:t>
            </a:r>
            <a:endParaRPr lang="zh-TW" alt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新北市政府客家事務局                            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諮詢</a:t>
            </a: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委員</a:t>
            </a: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中國科技大學校友會                                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榮譽</a:t>
            </a: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理事長</a:t>
            </a: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客家青年創業論壇                                   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執行</a:t>
            </a: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長</a:t>
            </a: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台北市苗栗縣同鄉會                                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榮譽</a:t>
            </a: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理事長</a:t>
            </a: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台北市永定縣同鄉會                              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 榮譽會長</a:t>
            </a:r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中華海峽兩岸客家文經交流協會            副理事長</a:t>
            </a:r>
          </a:p>
          <a:p>
            <a:pPr>
              <a:spcBef>
                <a:spcPts val="200"/>
              </a:spcBef>
            </a:pPr>
            <a:endParaRPr lang="zh-TW" alt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930186" y="1394327"/>
            <a:ext cx="6233195" cy="271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社團法人台灣客家商會                                                 常務副會長</a:t>
            </a: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台北市客家文化伯公福協會                                         副理事長</a:t>
            </a:r>
            <a:endParaRPr lang="en-US" altLang="zh-TW" sz="1400" smtClean="0">
              <a:latin typeface="Microsoft JhengHei UI" pitchFamily="34" charset="-120"/>
              <a:ea typeface="Microsoft JhengHei UI" pitchFamily="34" charset="-120"/>
              <a:sym typeface="Microsoft JhengHei UI" panose="020B0604030504040204" pitchFamily="34" charset="-120"/>
            </a:endParaRP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Microsoft JhengHei UI" pitchFamily="34" charset="-120"/>
                <a:ea typeface="Microsoft JhengHei UI" pitchFamily="34" charset="-120"/>
                <a:sym typeface="Microsoft JhengHei UI" panose="020B0604030504040204" pitchFamily="34" charset="-120"/>
              </a:rPr>
              <a:t>中華海峽醫藥生技產業創新及知識產權運營協進會 副理事長</a:t>
            </a:r>
            <a:endParaRPr lang="en-US" altLang="zh-TW" sz="1400" smtClean="0">
              <a:latin typeface="Microsoft JhengHei UI" pitchFamily="34" charset="-120"/>
              <a:ea typeface="Microsoft JhengHei UI" pitchFamily="34" charset="-120"/>
              <a:sym typeface="Microsoft JhengHei UI" panose="020B0604030504040204" pitchFamily="34" charset="-120"/>
            </a:endParaRP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Microsoft JhengHei UI" pitchFamily="34" charset="-120"/>
                <a:ea typeface="Microsoft JhengHei UI" pitchFamily="34" charset="-120"/>
                <a:sym typeface="Microsoft JhengHei UI" panose="020B0604030504040204" pitchFamily="34" charset="-120"/>
              </a:rPr>
              <a:t>苗栗縣蘇氏宗親會                                                         理事長</a:t>
            </a: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Microsoft JhengHei UI" pitchFamily="34" charset="-120"/>
                <a:ea typeface="Microsoft JhengHei UI" pitchFamily="34" charset="-120"/>
                <a:sym typeface="Microsoft JhengHei UI" panose="020B0604030504040204" pitchFamily="34" charset="-120"/>
              </a:rPr>
              <a:t>世界客屬總會第</a:t>
            </a:r>
            <a:r>
              <a:rPr lang="en-US" altLang="zh-TW" sz="1400" smtClean="0">
                <a:latin typeface="Microsoft JhengHei UI" pitchFamily="34" charset="-120"/>
                <a:ea typeface="Microsoft JhengHei UI" pitchFamily="34" charset="-120"/>
                <a:sym typeface="Microsoft JhengHei UI" panose="020B0604030504040204" pitchFamily="34" charset="-120"/>
              </a:rPr>
              <a:t>10</a:t>
            </a:r>
            <a:r>
              <a:rPr lang="zh-TW" altLang="en-US" sz="1400" smtClean="0">
                <a:latin typeface="Microsoft JhengHei UI" pitchFamily="34" charset="-120"/>
                <a:ea typeface="Microsoft JhengHei UI" pitchFamily="34" charset="-120"/>
                <a:sym typeface="Microsoft JhengHei UI" panose="020B0604030504040204" pitchFamily="34" charset="-120"/>
              </a:rPr>
              <a:t>屆                                                     理事</a:t>
            </a: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Microsoft JhengHei UI" pitchFamily="34" charset="-120"/>
                <a:ea typeface="Microsoft JhengHei UI" pitchFamily="34" charset="-120"/>
                <a:sym typeface="Microsoft JhengHei UI" panose="020B0604030504040204" pitchFamily="34" charset="-120"/>
              </a:rPr>
              <a:t>中華民國勞資關係協進會                                              理事</a:t>
            </a: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Microsoft JhengHei UI" pitchFamily="34" charset="-120"/>
                <a:ea typeface="Microsoft JhengHei UI" pitchFamily="34" charset="-120"/>
                <a:sym typeface="Microsoft JhengHei UI" panose="020B0604030504040204" pitchFamily="34" charset="-120"/>
              </a:rPr>
              <a:t>中華世界客家婦女協會                                                  顧問</a:t>
            </a: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Microsoft JhengHei UI" pitchFamily="34" charset="-120"/>
                <a:ea typeface="Microsoft JhengHei UI" pitchFamily="34" charset="-120"/>
                <a:sym typeface="Microsoft JhengHei UI" panose="020B0604030504040204" pitchFamily="34" charset="-120"/>
              </a:rPr>
              <a:t>中華民國成人游泳協會第九屆                                      顧問</a:t>
            </a: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Microsoft JhengHei UI" pitchFamily="34" charset="-120"/>
                <a:ea typeface="Microsoft JhengHei UI" pitchFamily="34" charset="-120"/>
                <a:sym typeface="Microsoft JhengHei UI" panose="020B0604030504040204" pitchFamily="34" charset="-120"/>
              </a:rPr>
              <a:t>苗栗義民廟                                                                      顧問</a:t>
            </a: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Microsoft JhengHei UI" pitchFamily="34" charset="-120"/>
                <a:ea typeface="Microsoft JhengHei UI" pitchFamily="34" charset="-120"/>
                <a:sym typeface="Microsoft JhengHei UI" panose="020B0604030504040204" pitchFamily="34" charset="-120"/>
              </a:rPr>
              <a:t>中華國際觀光協會                                                          總顧問</a:t>
            </a: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Microsoft JhengHei UI" pitchFamily="34" charset="-120"/>
                <a:ea typeface="Microsoft JhengHei UI" pitchFamily="34" charset="-120"/>
                <a:sym typeface="Microsoft JhengHei UI" panose="020B0604030504040204" pitchFamily="34" charset="-120"/>
              </a:rPr>
              <a:t>苗栗中學校友會旅北分會第一屆                                  顧問</a:t>
            </a:r>
            <a:endParaRPr lang="zh-TW" altLang="en-US" sz="1400" dirty="0">
              <a:latin typeface="Microsoft JhengHei UI" pitchFamily="34" charset="-120"/>
              <a:ea typeface="Microsoft JhengHei UI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內容預留位置 4">
            <a:extLst>
              <a:ext uri="{FF2B5EF4-FFF2-40B4-BE49-F238E27FC236}">
                <a16:creationId xmlns="" xmlns:a16="http://schemas.microsoft.com/office/drawing/2014/main" id="{15400346-BF20-4783-9FC2-7B7BE7530FE2}"/>
              </a:ext>
            </a:extLst>
          </p:cNvPr>
          <p:cNvSpPr txBox="1">
            <a:spLocks/>
          </p:cNvSpPr>
          <p:nvPr/>
        </p:nvSpPr>
        <p:spPr>
          <a:xfrm>
            <a:off x="8789665" y="5072705"/>
            <a:ext cx="3314351" cy="1702354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altLang="zh-TW" sz="1600" dirty="0"/>
          </a:p>
        </p:txBody>
      </p:sp>
      <p:sp>
        <p:nvSpPr>
          <p:cNvPr id="27" name="文字預留位置 3">
            <a:extLst>
              <a:ext uri="{FF2B5EF4-FFF2-40B4-BE49-F238E27FC236}">
                <a16:creationId xmlns="" xmlns:a16="http://schemas.microsoft.com/office/drawing/2014/main" id="{25CA2985-2960-4777-97DD-4DA166006261}"/>
              </a:ext>
            </a:extLst>
          </p:cNvPr>
          <p:cNvSpPr txBox="1">
            <a:spLocks/>
          </p:cNvSpPr>
          <p:nvPr/>
        </p:nvSpPr>
        <p:spPr>
          <a:xfrm>
            <a:off x="2851227" y="4159918"/>
            <a:ext cx="829097" cy="354605"/>
          </a:xfrm>
          <a:prstGeom prst="rect">
            <a:avLst/>
          </a:prstGeom>
          <a:solidFill>
            <a:srgbClr val="000000"/>
          </a:solidFill>
        </p:spPr>
        <p:txBody>
          <a:bodyPr vert="horz" lIns="0" tIns="3600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bg1"/>
                </a:solidFill>
                <a:latin typeface="+mj-lt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800" dirty="0">
                <a:solidFill>
                  <a:srgbClr val="FFFFFF"/>
                </a:solidFill>
                <a:latin typeface="Microsoft JhengHei UI" panose="020B0604030504040204" pitchFamily="34" charset="-120"/>
              </a:rPr>
              <a:t>經歷</a:t>
            </a:r>
            <a:endParaRPr kumimoji="0" lang="zh-TW" altLang="en-US" b="1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  <a:sym typeface="Microsoft JhengHei UI" panose="020B0604030504040204" pitchFamily="34" charset="-12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858953" y="4513998"/>
            <a:ext cx="9100389" cy="2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2018</a:t>
            </a: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  <a:r>
              <a:rPr lang="en-US" altLang="zh-TW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〝</a:t>
            </a: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環球生技月刊</a:t>
            </a:r>
            <a:r>
              <a:rPr lang="en-US" altLang="zh-TW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〞</a:t>
            </a: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舉辦「臺灣生技醫藥企業十大男性領導人」票選活動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，在</a:t>
            </a:r>
            <a:r>
              <a:rPr lang="en-US" altLang="zh-TW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141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位候選人中獲得在</a:t>
            </a: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生醫產業掌握決策權的男性領導人中，票選第三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名。</a:t>
            </a:r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66700" lvl="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2016</a:t>
            </a: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  <a:r>
              <a:rPr lang="zh-TW" altLang="zh-TW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生策中心、中國醫藥大學與亞洲大學主辦《三創產學日》活動暨學界成果商轉合作模式實務探究研討會受邀擔任講者之一，本次演講主題「衍生新事業（</a:t>
            </a:r>
            <a:r>
              <a:rPr lang="en-US" altLang="zh-TW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Spin-off</a:t>
            </a:r>
            <a:r>
              <a:rPr lang="zh-TW" altLang="zh-TW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）」經驗分享，獲中部地區生醫產業界共百餘家廠商熱烈迴響</a:t>
            </a:r>
            <a:r>
              <a:rPr lang="zh-TW" altLang="zh-TW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6670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2011</a:t>
            </a: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  <a:r>
              <a:rPr lang="zh-TW" altLang="zh-TW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擔任經濟部工業局「生物技術產業化成果發表與創新研經營應用研討會」專題演講貴賓，同時也是「推動生技產業或經營新模式之策略」圓桌論壇之主持人</a:t>
            </a:r>
            <a:r>
              <a:rPr lang="zh-TW" altLang="zh-TW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66700" lvl="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2011</a:t>
            </a: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  <a:r>
              <a:rPr lang="zh-TW" altLang="zh-TW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擔任</a:t>
            </a:r>
            <a:r>
              <a:rPr lang="zh-TW" altLang="zh-TW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台北市義民嘉年華迎神遶</a:t>
            </a:r>
            <a:r>
              <a:rPr lang="zh-TW" altLang="zh-TW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境</a:t>
            </a:r>
            <a:r>
              <a:rPr lang="zh-TW" altLang="zh-TW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總指揮</a:t>
            </a:r>
            <a:r>
              <a:rPr lang="zh-TW" altLang="zh-TW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</a:t>
            </a:r>
            <a:r>
              <a:rPr lang="zh-TW" altLang="zh-TW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安座</a:t>
            </a:r>
            <a:r>
              <a:rPr lang="zh-TW" altLang="zh-TW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大典總指揮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  <a:r>
              <a:rPr lang="zh-TW" altLang="zh-TW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另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</a:t>
            </a:r>
            <a:r>
              <a:rPr lang="zh-TW" altLang="zh-TW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贊助款項獲</a:t>
            </a:r>
            <a:r>
              <a:rPr lang="zh-TW" altLang="zh-TW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台北市政府客家事務委員頒發感謝</a:t>
            </a:r>
            <a:r>
              <a:rPr lang="zh-TW" altLang="zh-TW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狀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TW" altLang="zh-TW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66700" lvl="0" indent="-2667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2005</a:t>
            </a: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年獲台北市政府客家事務委員頒發傑出客籍企業家獎</a:t>
            </a:r>
            <a:r>
              <a:rPr lang="zh-TW" altLang="zh-TW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8293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517_TF16411174.potx" id="{05BE3BC8-597D-4DBE-90B0-8BAE7BF31DD5}" vid="{2FCA4012-40E2-467E-B29E-998F4EE98D5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Environment">
    <a:dk1>
      <a:sysClr val="windowText" lastClr="000000"/>
    </a:dk1>
    <a:lt1>
      <a:sysClr val="window" lastClr="FFFFFF"/>
    </a:lt1>
    <a:dk2>
      <a:srgbClr val="375C1E"/>
    </a:dk2>
    <a:lt2>
      <a:srgbClr val="E2DFCC"/>
    </a:lt2>
    <a:accent1>
      <a:srgbClr val="9ACB39"/>
    </a:accent1>
    <a:accent2>
      <a:srgbClr val="64C24A"/>
    </a:accent2>
    <a:accent3>
      <a:srgbClr val="297D53"/>
    </a:accent3>
    <a:accent4>
      <a:srgbClr val="FECF3F"/>
    </a:accent4>
    <a:accent5>
      <a:srgbClr val="F99D40"/>
    </a:accent5>
    <a:accent6>
      <a:srgbClr val="715C21"/>
    </a:accent6>
    <a:hlink>
      <a:srgbClr val="63A537"/>
    </a:hlink>
    <a:folHlink>
      <a:srgbClr val="63A53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350</Words>
  <Application>Microsoft Office PowerPoint</Application>
  <PresentationFormat>寬螢幕</PresentationFormat>
  <Paragraphs>31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Microsoft JhengHei UI</vt:lpstr>
      <vt:lpstr>Rockwell</vt:lpstr>
      <vt:lpstr>Arial</vt:lpstr>
      <vt:lpstr>Times New Roman</vt:lpstr>
      <vt:lpstr>Office 佈景主題</vt:lpstr>
      <vt:lpstr>蘇文龍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2018-11-07T01:50:26Z</dcterms:created>
  <dcterms:modified xsi:type="dcterms:W3CDTF">2019-06-05T06:58:46Z</dcterms:modified>
</cp:coreProperties>
</file>